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389" r:id="rId3"/>
    <p:sldId id="390" r:id="rId4"/>
    <p:sldId id="392" r:id="rId5"/>
    <p:sldId id="393" r:id="rId6"/>
    <p:sldId id="394" r:id="rId7"/>
    <p:sldId id="395" r:id="rId8"/>
    <p:sldId id="397" r:id="rId9"/>
    <p:sldId id="398" r:id="rId10"/>
    <p:sldId id="399" r:id="rId11"/>
    <p:sldId id="401" r:id="rId12"/>
    <p:sldId id="400" r:id="rId13"/>
    <p:sldId id="402" r:id="rId14"/>
    <p:sldId id="403" r:id="rId15"/>
    <p:sldId id="404" r:id="rId16"/>
    <p:sldId id="405" r:id="rId17"/>
    <p:sldId id="406" r:id="rId18"/>
    <p:sldId id="408" r:id="rId19"/>
    <p:sldId id="409" r:id="rId20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Ubuntu" panose="020B0604020202020204" charset="0"/>
      <p:regular r:id="rId27"/>
      <p:bold r:id="rId28"/>
      <p:italic r:id="rId29"/>
      <p:boldItalic r:id="rId30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3B56"/>
    <a:srgbClr val="FF0062"/>
    <a:srgbClr val="FFA5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53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CAFA89-649A-4CD4-8CA0-922BD950A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B9034C3-6623-4312-ACFB-C94C4A14F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F4247F-4748-4C83-86EB-35ADCD5DB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5/09/2021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0E6219-BDEB-4EE1-A175-07A7C2073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DE246E-C529-439F-BD09-1F68055F5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5586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B054AC-3FFF-4D8F-9C52-EA16C149A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9BE6E91-6808-4727-B8A7-FD95BB76E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22F412-A405-47F4-A872-8F31E63DD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5/09/2021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911309-6394-40FD-9219-93572412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7E88C8-E45A-47E6-B5DB-2C5BED4D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84487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77EAF5F-01EC-4C8E-92E4-8EA72B1271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B37C742-8933-4BA5-BEE2-40CF150E1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7DBD54-366D-4902-A024-B9992F92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5/09/2021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5AAD18-E834-4B76-B93C-FC8C7F030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9693C3-6EA5-4E9A-8D79-E4483968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8667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3">
  <p:cSld name="Contenido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838200" y="60896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B61AD"/>
              </a:buClr>
              <a:buSzPts val="4400"/>
              <a:buFont typeface="Arial"/>
              <a:buNone/>
              <a:defRPr>
                <a:solidFill>
                  <a:srgbClr val="3B61A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838200" y="2057400"/>
            <a:ext cx="10515600" cy="385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8342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92E5BB-C2E2-4BCD-A8D7-9FD01095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1201FE-32DD-4709-B8F2-7A4C7AD93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E3ACE2-4C48-4B09-89C6-F43A43C43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5/09/2021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595509-0E09-4AC8-BF64-40CD9721E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B3D477-DB13-4157-9F78-8967E6FD7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466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969F0E-40B8-4860-AFD1-F14DE6EAF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6F8B3B-5A68-48FA-982F-BB0B35317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448117-10BA-43D8-903D-218E032EB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5/09/2021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C6AF83-72C1-49D9-A8D7-6149D8533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D4664A-BA81-4942-86A1-94E763AAD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6498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919E2-D330-4B7C-BB7A-FA6F5105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66D0EF-28F6-4849-A29D-45F30BF823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3CDEF0-99AC-4C07-8779-54ED4CBCD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070C11-D9E3-4E48-9F88-584356138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5/09/2021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A041B92-5BD5-468A-ABEF-1A64E9694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931DA9-A972-4CDE-A1B9-7F721EC70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57981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7240C8-A045-422B-B727-9F6178ADC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7BAA07-E993-4A28-A445-F00F08464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480F513-5313-4D5A-8C8E-105F98085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6A9F64A-C688-4E45-8184-CA55E345F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ECE552A-77AA-4A1A-98FC-57E52E07E0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1F1C3B6-8E5E-4E95-B885-6A52086B1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5/09/2021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2115EFC-DB27-4CC8-BE51-9DD148E1A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4B70F07-8900-498B-963F-3F389BCE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155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99673E-1B54-4DC0-982F-CDDBAB505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B523A38-AD8C-441F-A39B-BE39EFD9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5/09/2021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E9B3118-1819-4F0A-A0F3-CD72AA8C9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D40B193-48C5-40F3-84B4-D4AC6313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3886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5BF15CA-5665-4301-8A2D-B841EDCD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5/09/2021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135F2B5-C7E2-480C-9188-DDFDFB98F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5304BA-5359-49E3-805F-D5DC5F86E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84279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4884ED-075B-4A22-B81D-D4B089430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5D1FC-8EA2-4B25-BC85-43D2892CA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399921-BCE0-470A-A674-546FBFF47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19DE2C-807B-46E4-8C3F-B98E48C20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5/09/2021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15F6F82-7DDB-4B79-B23C-8636087C8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7577123-3B38-4F72-9246-E04C96EDA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3107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58F10F-DB92-4F50-B8EA-5FC4D4CCD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16E6B7E-9EFD-4583-850B-1DF31978F3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C9515C5-F6C8-4A37-A042-45CB82FB5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DA0D39E-D64F-4E85-81C0-6180A11A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5/09/2021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0C59E9C-2EE5-4DBC-AAFB-56348B65C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F351868-49F2-4539-B794-A2F26B111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25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CA4BC38-6509-4F17-9377-752FF103E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57A73B-DD77-412C-B47E-565C8375C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931BCC-0117-460E-8705-A8FAA5C226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CFB44-A862-479B-BE2C-2441143E5171}" type="datetimeFigureOut">
              <a:rPr lang="es-CO" smtClean="0"/>
              <a:t>5/09/2021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F78089-D269-4340-9344-68415C14F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B1BCF-1F88-45A3-B3AF-B5BDB9BF5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3760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7ACBCAB-72BC-2742-9BF4-8479FB18D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204D3B3-83BD-8049-9E55-5B6A10A3ADB5}"/>
              </a:ext>
            </a:extLst>
          </p:cNvPr>
          <p:cNvSpPr txBox="1"/>
          <p:nvPr/>
        </p:nvSpPr>
        <p:spPr>
          <a:xfrm>
            <a:off x="1173240" y="4658751"/>
            <a:ext cx="6891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Misión TIC 2022</a:t>
            </a:r>
            <a:endParaRPr lang="es-CO" sz="3600" b="1" dirty="0">
              <a:solidFill>
                <a:srgbClr val="FF0062"/>
              </a:solidFill>
              <a:latin typeface="Ubuntu" panose="020B050403060203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CD48878-B96F-41DA-9C00-697B398B7878}"/>
              </a:ext>
            </a:extLst>
          </p:cNvPr>
          <p:cNvSpPr txBox="1"/>
          <p:nvPr/>
        </p:nvSpPr>
        <p:spPr>
          <a:xfrm>
            <a:off x="-243843" y="2459504"/>
            <a:ext cx="58627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accent2">
                    <a:lumMod val="50000"/>
                  </a:schemeClr>
                </a:solidFill>
                <a:latin typeface="Ubuntu" panose="020B0504030602030204" pitchFamily="34" charset="0"/>
              </a:rPr>
              <a:t>Ciclo: Desarrollo de Software</a:t>
            </a:r>
          </a:p>
          <a:p>
            <a:pPr algn="ctr"/>
            <a:endParaRPr lang="es-ES" sz="2400" b="1" dirty="0">
              <a:solidFill>
                <a:schemeClr val="accent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ctr"/>
            <a:r>
              <a:rPr lang="es-ES" sz="2400" b="1" dirty="0">
                <a:solidFill>
                  <a:schemeClr val="accent2">
                    <a:lumMod val="50000"/>
                  </a:schemeClr>
                </a:solidFill>
                <a:latin typeface="Ubuntu" panose="020B0504030602030204" pitchFamily="34" charset="0"/>
              </a:rPr>
              <a:t>Semana 1 – Sesión 4:</a:t>
            </a:r>
          </a:p>
          <a:p>
            <a:pPr algn="ctr"/>
            <a:r>
              <a:rPr lang="es-ES" sz="2400" b="1" dirty="0">
                <a:solidFill>
                  <a:schemeClr val="accent2">
                    <a:lumMod val="50000"/>
                  </a:schemeClr>
                </a:solidFill>
                <a:latin typeface="Ubuntu" panose="020B0504030602030204" pitchFamily="34" charset="0"/>
              </a:rPr>
              <a:t>Definición Proyecto</a:t>
            </a:r>
            <a:endParaRPr lang="es-CO" sz="2400" b="1" dirty="0">
              <a:solidFill>
                <a:schemeClr val="accent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45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04BE471-6343-4853-9C26-19E5502F19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339373"/>
            <a:ext cx="9144000" cy="2387600"/>
          </a:xfrm>
        </p:spPr>
        <p:txBody>
          <a:bodyPr>
            <a:normAutofit/>
          </a:bodyPr>
          <a:lstStyle/>
          <a:p>
            <a:r>
              <a:rPr lang="es-ES" sz="3600" dirty="0"/>
              <a:t>Descripción del Proyecto</a:t>
            </a:r>
            <a:endParaRPr lang="es-CO" sz="3600" dirty="0"/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E55AC580-FCF2-4FDD-9665-D7728BA28C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09392B1-78DB-4B38-B99F-B1525A831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02" y="1066165"/>
            <a:ext cx="10197475" cy="212788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88D55A5-82B2-400A-9EBD-E3DDEB53F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80" y="3566161"/>
            <a:ext cx="10197474" cy="247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55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04BE471-6343-4853-9C26-19E5502F19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3600" dirty="0"/>
              <a:t>Descripción del Proyecto – Ejemplo </a:t>
            </a:r>
            <a:endParaRPr lang="es-CO" sz="3600" dirty="0"/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4B08DD0A-D652-4841-9F4B-3437AFBDC8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7ADB2AC-C60D-4EB8-9F63-CED961FB1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34" y="1126331"/>
            <a:ext cx="11380731" cy="460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68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04BE471-6343-4853-9C26-19E5502F19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3600" dirty="0"/>
              <a:t>Descripción del Proyecto - Ejemplo</a:t>
            </a:r>
            <a:endParaRPr lang="es-CO" sz="3600" dirty="0"/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488F56CA-E4C7-4E09-B641-F39A3F554C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ECFA256-15B8-4B52-BA84-D1F66E50A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88" y="1238250"/>
            <a:ext cx="11404364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17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04BE471-6343-4853-9C26-19E5502F19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3600" dirty="0"/>
              <a:t>Descripción del Proyecto - Ejemplo</a:t>
            </a:r>
            <a:endParaRPr lang="es-CO" sz="3600" dirty="0"/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CAF48BB8-8B93-4E13-9D47-3EE61F4285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8C9DB75-D817-486B-BA6D-A9D11DC6F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60" y="1710250"/>
            <a:ext cx="11515680" cy="294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79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04BE471-6343-4853-9C26-19E5502F19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3600" dirty="0"/>
              <a:t>Justificación  del Proyecto</a:t>
            </a:r>
            <a:endParaRPr lang="es-CO" sz="3600" dirty="0"/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DF6BA060-509B-4375-9455-DA3D69F157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6B7B767-E5B7-42B2-8321-4C0770166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02" y="1019273"/>
            <a:ext cx="10511242" cy="187867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E6E89A7-C145-4466-8947-6FF4AFAA1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616" y="2897944"/>
            <a:ext cx="6972300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288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04BE471-6343-4853-9C26-19E5502F19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3600" dirty="0"/>
              <a:t>Justificación  del Proyecto - Ejemplo</a:t>
            </a:r>
            <a:endParaRPr lang="es-CO" sz="3600" dirty="0"/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BD2542A0-4252-455F-B6EE-AFBD4E7A34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2B71FAF-ECCD-400F-B4C9-029E2D47C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02" y="1356898"/>
            <a:ext cx="10771218" cy="371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35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04BE471-6343-4853-9C26-19E5502F19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3600" dirty="0"/>
              <a:t>Justificación  del Proyecto - Ejemplo</a:t>
            </a:r>
            <a:endParaRPr lang="es-CO" sz="3600" dirty="0"/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7DE4D18F-D7CA-4CA9-A8CF-E29EDB04AD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76C8EAB-416C-4507-B490-4AA2740EF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92" y="1526027"/>
            <a:ext cx="10520616" cy="380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658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04BE471-6343-4853-9C26-19E5502F19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3600" dirty="0"/>
              <a:t>Justificación  del Proyecto - Ejemplo</a:t>
            </a:r>
            <a:endParaRPr lang="es-CO" sz="3600" dirty="0"/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14ACF580-F965-494A-8BFF-AB49D30273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123FFDD-20BC-473D-A79D-73F71E0FC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38" y="1719334"/>
            <a:ext cx="11563723" cy="390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23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04BE471-6343-4853-9C26-19E5502F19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3600" dirty="0"/>
              <a:t>Justificación  del Proyecto - Ejemplo</a:t>
            </a:r>
            <a:endParaRPr lang="es-CO" sz="3600" dirty="0"/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1EDB0BA6-85CA-4A28-B06E-92557810DE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606064E-8602-467E-A29E-ED8752FFB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729" y="972135"/>
            <a:ext cx="6864594" cy="562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04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7ACBCAB-72BC-2742-9BF4-8479FB18D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204D3B3-83BD-8049-9E55-5B6A10A3ADB5}"/>
              </a:ext>
            </a:extLst>
          </p:cNvPr>
          <p:cNvSpPr txBox="1"/>
          <p:nvPr/>
        </p:nvSpPr>
        <p:spPr>
          <a:xfrm>
            <a:off x="1173240" y="4658751"/>
            <a:ext cx="6891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Misión TIC 2022</a:t>
            </a:r>
            <a:endParaRPr lang="es-CO" sz="3600" b="1" dirty="0">
              <a:solidFill>
                <a:srgbClr val="FF0062"/>
              </a:solidFill>
              <a:latin typeface="Ubuntu" panose="020B050403060203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CD48878-B96F-41DA-9C00-697B398B7878}"/>
              </a:ext>
            </a:extLst>
          </p:cNvPr>
          <p:cNvSpPr txBox="1"/>
          <p:nvPr/>
        </p:nvSpPr>
        <p:spPr>
          <a:xfrm>
            <a:off x="-243843" y="2459504"/>
            <a:ext cx="58627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accent2">
                    <a:lumMod val="50000"/>
                  </a:schemeClr>
                </a:solidFill>
                <a:latin typeface="Ubuntu" panose="020B0504030602030204" pitchFamily="34" charset="0"/>
              </a:rPr>
              <a:t>Ciclo: Desarrollo de Software</a:t>
            </a:r>
          </a:p>
          <a:p>
            <a:pPr algn="ctr"/>
            <a:endParaRPr lang="es-ES" sz="2400" b="1" dirty="0">
              <a:solidFill>
                <a:schemeClr val="accent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ctr"/>
            <a:r>
              <a:rPr lang="es-ES" sz="2400" b="1" dirty="0">
                <a:solidFill>
                  <a:schemeClr val="accent2">
                    <a:lumMod val="50000"/>
                  </a:schemeClr>
                </a:solidFill>
                <a:latin typeface="Ubuntu" panose="020B0504030602030204" pitchFamily="34" charset="0"/>
              </a:rPr>
              <a:t>Semana 1 – Sesión 4:</a:t>
            </a:r>
          </a:p>
          <a:p>
            <a:pPr algn="ctr"/>
            <a:r>
              <a:rPr lang="es-ES" sz="2400" b="1" dirty="0">
                <a:solidFill>
                  <a:schemeClr val="accent2">
                    <a:lumMod val="50000"/>
                  </a:schemeClr>
                </a:solidFill>
                <a:latin typeface="Ubuntu" panose="020B0504030602030204" pitchFamily="34" charset="0"/>
              </a:rPr>
              <a:t>Definición Proyecto</a:t>
            </a:r>
            <a:endParaRPr lang="es-CO" sz="2400" b="1" dirty="0">
              <a:solidFill>
                <a:schemeClr val="accent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317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FB1A5EA-F9CC-4FB1-9A95-5548B25F8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1235" y="1404730"/>
            <a:ext cx="9144000" cy="987287"/>
          </a:xfrm>
        </p:spPr>
        <p:txBody>
          <a:bodyPr>
            <a:normAutofit/>
          </a:bodyPr>
          <a:lstStyle/>
          <a:p>
            <a:r>
              <a:rPr lang="es-ES" sz="4000" dirty="0"/>
              <a:t>Apoyo Sprint 1 – Definición del Proyecto</a:t>
            </a:r>
            <a:endParaRPr lang="es-CO" sz="40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F0925C0-5D01-4591-885C-E3A536795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6279" y="2979186"/>
            <a:ext cx="9144000" cy="1655762"/>
          </a:xfrm>
        </p:spPr>
        <p:txBody>
          <a:bodyPr>
            <a:normAutofit fontScale="77500" lnSpcReduction="20000"/>
          </a:bodyPr>
          <a:lstStyle/>
          <a:p>
            <a:pPr marL="685800" indent="-457200" algn="l">
              <a:buFont typeface="Wingdings" panose="05000000000000000000" pitchFamily="2" charset="2"/>
              <a:buChar char="q"/>
            </a:pPr>
            <a:r>
              <a:rPr lang="es-CO" dirty="0"/>
              <a:t>Definición de Objetivos</a:t>
            </a:r>
          </a:p>
          <a:p>
            <a:pPr marL="685800" indent="-457200" algn="l">
              <a:buFont typeface="Wingdings" panose="05000000000000000000" pitchFamily="2" charset="2"/>
              <a:buChar char="q"/>
            </a:pPr>
            <a:endParaRPr lang="es-CO" dirty="0"/>
          </a:p>
          <a:p>
            <a:pPr marL="685800" indent="-457200" algn="l">
              <a:buFont typeface="Wingdings" panose="05000000000000000000" pitchFamily="2" charset="2"/>
              <a:buChar char="q"/>
            </a:pPr>
            <a:r>
              <a:rPr lang="es-CO" dirty="0"/>
              <a:t>Descripción del proyecto (Mundo del Proyecto)</a:t>
            </a:r>
          </a:p>
          <a:p>
            <a:pPr marL="685800" indent="-457200" algn="l">
              <a:buFont typeface="Wingdings" panose="05000000000000000000" pitchFamily="2" charset="2"/>
              <a:buChar char="q"/>
            </a:pPr>
            <a:endParaRPr lang="es-CO" dirty="0"/>
          </a:p>
          <a:p>
            <a:pPr marL="685800" indent="-457200" algn="l">
              <a:buFont typeface="Wingdings" panose="05000000000000000000" pitchFamily="2" charset="2"/>
              <a:buChar char="q"/>
            </a:pPr>
            <a:r>
              <a:rPr lang="es-CO" dirty="0"/>
              <a:t>Justificación del Proyecto</a:t>
            </a:r>
          </a:p>
          <a:p>
            <a:pPr marL="685800" indent="-457200" algn="l">
              <a:buFont typeface="Wingdings" panose="05000000000000000000" pitchFamily="2" charset="2"/>
              <a:buChar char="q"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61975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04BE471-6343-4853-9C26-19E5502F19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Objetivos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D33D29C-6168-4F17-93B8-40B64AC52F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A0426B2-094B-4FA9-BF30-0D0C7928C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09" y="1745565"/>
            <a:ext cx="10954381" cy="358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45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04BE471-6343-4853-9C26-19E5502F19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Objetivos</a:t>
            </a:r>
            <a:endParaRPr lang="es-CO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CE96E57E-50D3-4E52-8D0F-0B59FEAEDC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A574F43-ED87-4EB8-816D-E074A1B96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675" y="1314450"/>
            <a:ext cx="6559208" cy="497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24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04BE471-6343-4853-9C26-19E5502F19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Objetivos</a:t>
            </a:r>
            <a:endParaRPr lang="es-CO" dirty="0"/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01D45764-FECA-4D2B-97AD-9E9E89498D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4A20889-DA60-43BB-8C72-DBD6A85EC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939" y="1126796"/>
            <a:ext cx="8259274" cy="552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497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04BE471-6343-4853-9C26-19E5502F19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Objetivos</a:t>
            </a:r>
            <a:endParaRPr lang="es-CO" dirty="0"/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837728A2-F51A-4E11-A6A1-C10753865A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FD12C59-4D64-4A4B-BA09-2E138598C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91" y="1110834"/>
            <a:ext cx="9829559" cy="499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459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04BE471-6343-4853-9C26-19E5502F19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Objetivos</a:t>
            </a:r>
            <a:endParaRPr lang="es-CO" dirty="0"/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EB77B031-F6EE-489A-8217-46A08E6EF7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CDA63EB-A9A1-4477-91AD-8AD63FA47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404" y="1033829"/>
            <a:ext cx="8614054" cy="546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409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04BE471-6343-4853-9C26-19E5502F19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3600" dirty="0"/>
              <a:t>Objetivo General – Ejemplo 1 Proyecto de Software</a:t>
            </a:r>
            <a:endParaRPr lang="es-CO" sz="3600" dirty="0"/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DCF997AF-4BD6-477C-A8E5-C10A7E967F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F700982-1B35-451D-AEF9-944C5DB76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116" y="1519750"/>
            <a:ext cx="9788268" cy="19092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F6378EF-E7AE-4D83-A7A2-B0312E71E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116" y="3745083"/>
            <a:ext cx="9788268" cy="160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538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04BE471-6343-4853-9C26-19E5502F19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3600" dirty="0"/>
              <a:t>Objetivos Específicos – Ejemplo 1 Proyecto de Software</a:t>
            </a:r>
            <a:endParaRPr lang="es-CO" sz="3600" dirty="0"/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E8ABEACC-E794-4F9B-80EE-7769303080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0180908-F8D7-4214-BE5C-CFA057E18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58" y="1181437"/>
            <a:ext cx="8553305" cy="535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447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institucional versión 1" id="{F3C07190-F706-40B0-AEF3-D2B6027D0964}" vid="{99726FCE-C218-418C-A1EE-4FAB13676F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8790</TotalTime>
  <Words>115</Words>
  <Application>Microsoft Office PowerPoint</Application>
  <PresentationFormat>Panorámica</PresentationFormat>
  <Paragraphs>32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6" baseType="lpstr">
      <vt:lpstr>Wingdings</vt:lpstr>
      <vt:lpstr>Calibri Light</vt:lpstr>
      <vt:lpstr>Work Sans Regular</vt:lpstr>
      <vt:lpstr>Ubuntu</vt:lpstr>
      <vt:lpstr>Calibri</vt:lpstr>
      <vt:lpstr>Arial</vt:lpstr>
      <vt:lpstr>Tema de Office</vt:lpstr>
      <vt:lpstr>Presentación de PowerPoint</vt:lpstr>
      <vt:lpstr>Apoyo Sprint 1 – Definición del Proyecto</vt:lpstr>
      <vt:lpstr>Objetivos</vt:lpstr>
      <vt:lpstr>Objetivos</vt:lpstr>
      <vt:lpstr>Objetivos</vt:lpstr>
      <vt:lpstr>Objetivos</vt:lpstr>
      <vt:lpstr>Objetivos</vt:lpstr>
      <vt:lpstr>Objetivo General – Ejemplo 1 Proyecto de Software</vt:lpstr>
      <vt:lpstr>Objetivos Específicos – Ejemplo 1 Proyecto de Software</vt:lpstr>
      <vt:lpstr>Descripción del Proyecto</vt:lpstr>
      <vt:lpstr>Descripción del Proyecto – Ejemplo </vt:lpstr>
      <vt:lpstr>Descripción del Proyecto - Ejemplo</vt:lpstr>
      <vt:lpstr>Descripción del Proyecto - Ejemplo</vt:lpstr>
      <vt:lpstr>Justificación  del Proyecto</vt:lpstr>
      <vt:lpstr>Justificación  del Proyecto - Ejemplo</vt:lpstr>
      <vt:lpstr>Justificación  del Proyecto - Ejemplo</vt:lpstr>
      <vt:lpstr>Justificación  del Proyecto - Ejemplo</vt:lpstr>
      <vt:lpstr>Justificación  del Proyecto - Ejemplo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Sergio Arturo Medina Castillo</cp:lastModifiedBy>
  <cp:revision>701</cp:revision>
  <dcterms:created xsi:type="dcterms:W3CDTF">2021-04-09T17:18:33Z</dcterms:created>
  <dcterms:modified xsi:type="dcterms:W3CDTF">2021-09-05T19:42:12Z</dcterms:modified>
</cp:coreProperties>
</file>